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906000"/>
  <p:notesSz cx="6858000" cy="9144000"/>
  <p:embeddedFontLst>
    <p:embeddedFont>
      <p:font typeface="Montserrat SemiBold"/>
      <p:regular r:id="rId12"/>
      <p:bold r:id="rId13"/>
      <p:italic r:id="rId14"/>
      <p:boldItalic r:id="rId15"/>
    </p:embeddedFont>
    <p:embeddedFont>
      <p:font typeface="Montserrat"/>
      <p:regular r:id="rId16"/>
      <p:bold r:id="rId17"/>
      <p:italic r:id="rId18"/>
      <p:boldItalic r:id="rId19"/>
    </p:embeddedFont>
    <p:embeddedFont>
      <p:font typeface="Montserrat Medium"/>
      <p:regular r:id="rId20"/>
      <p:bold r:id="rId21"/>
      <p:italic r:id="rId22"/>
      <p:boldItalic r:id="rId23"/>
    </p:embeddedFont>
    <p:embeddedFont>
      <p:font typeface="Montserrat ExtraLight"/>
      <p:regular r:id="rId24"/>
      <p:bold r:id="rId25"/>
      <p:italic r:id="rId26"/>
      <p:boldItalic r:id="rId27"/>
    </p:embeddedFont>
    <p:embeddedFont>
      <p:font typeface="Montserrat ExtraBold"/>
      <p:bold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7CF8DDE-46C4-4D1A-BA43-0B85C0BEE21F}">
  <a:tblStyle styleId="{67CF8DDE-46C4-4D1A-BA43-0B85C0BEE21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regular.fntdata"/><Relationship Id="rId22" Type="http://schemas.openxmlformats.org/officeDocument/2006/relationships/font" Target="fonts/MontserratMedium-italic.fntdata"/><Relationship Id="rId21" Type="http://schemas.openxmlformats.org/officeDocument/2006/relationships/font" Target="fonts/MontserratMedium-bold.fntdata"/><Relationship Id="rId24" Type="http://schemas.openxmlformats.org/officeDocument/2006/relationships/font" Target="fonts/MontserratExtraLight-regular.fntdata"/><Relationship Id="rId23" Type="http://schemas.openxmlformats.org/officeDocument/2006/relationships/font" Target="fonts/MontserratMedium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ExtraLight-italic.fntdata"/><Relationship Id="rId25" Type="http://schemas.openxmlformats.org/officeDocument/2006/relationships/font" Target="fonts/MontserratExtraLight-bold.fntdata"/><Relationship Id="rId28" Type="http://schemas.openxmlformats.org/officeDocument/2006/relationships/font" Target="fonts/MontserratExtraBold-bold.fntdata"/><Relationship Id="rId27" Type="http://schemas.openxmlformats.org/officeDocument/2006/relationships/font" Target="fonts/MontserratExtraLigh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ontserratExtraBold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MontserratSemiBold-bold.fntdata"/><Relationship Id="rId12" Type="http://schemas.openxmlformats.org/officeDocument/2006/relationships/font" Target="fonts/MontserratSemiBold-regular.fntdata"/><Relationship Id="rId15" Type="http://schemas.openxmlformats.org/officeDocument/2006/relationships/font" Target="fonts/MontserratSemiBold-boldItalic.fntdata"/><Relationship Id="rId14" Type="http://schemas.openxmlformats.org/officeDocument/2006/relationships/font" Target="fonts/MontserratSemiBold-italic.fntdata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19" Type="http://schemas.openxmlformats.org/officeDocument/2006/relationships/font" Target="fonts/Montserrat-boldItalic.fntdata"/><Relationship Id="rId18" Type="http://schemas.openxmlformats.org/officeDocument/2006/relationships/font" Target="fonts/Montserrat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83e92217d_0_1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a83e92217d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0bbc9e582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b0bbc9e58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affe57b5e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affe57b5e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caffe57b5e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caffe57b5e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caa92f643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caa92f64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0b8c39051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0b8c39051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1.png"/><Relationship Id="rId8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1.png"/><Relationship Id="rId8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simple">
  <p:cSld name="CUSTOM_1_1_1_1_1">
    <p:bg>
      <p:bgPr>
        <a:solidFill>
          <a:srgbClr val="F3F3F3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146050" y="635698"/>
            <a:ext cx="9613500" cy="5653800"/>
          </a:xfrm>
          <a:prstGeom prst="rect">
            <a:avLst/>
          </a:prstGeom>
          <a:solidFill>
            <a:srgbClr val="D9D9D9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descr="Short, inspiring and easy to remember one sentence that describes what you want to achieve" id="19" name="Google Shape;19;p3" title="Objective title"/>
          <p:cNvSpPr txBox="1"/>
          <p:nvPr>
            <p:ph type="title"/>
          </p:nvPr>
        </p:nvSpPr>
        <p:spPr>
          <a:xfrm>
            <a:off x="295350" y="725075"/>
            <a:ext cx="9314700" cy="9585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Montserrat ExtraBold"/>
              <a:buNone/>
              <a:defRPr sz="23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20" name="Google Shape;20;p3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295550" y="1816450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3"/>
          <p:cNvSpPr txBox="1"/>
          <p:nvPr/>
        </p:nvSpPr>
        <p:spPr>
          <a:xfrm>
            <a:off x="295450" y="181645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KR1: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295550" y="265226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3"/>
          <p:cNvSpPr txBox="1"/>
          <p:nvPr/>
        </p:nvSpPr>
        <p:spPr>
          <a:xfrm>
            <a:off x="295650" y="26522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KR2: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" name="Google Shape;25;p3"/>
          <p:cNvSpPr/>
          <p:nvPr/>
        </p:nvSpPr>
        <p:spPr>
          <a:xfrm>
            <a:off x="295350" y="3496676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295450" y="34966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KR3: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" name="Google Shape;27;p3"/>
          <p:cNvSpPr/>
          <p:nvPr/>
        </p:nvSpPr>
        <p:spPr>
          <a:xfrm>
            <a:off x="295550" y="437660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3"/>
          <p:cNvSpPr txBox="1"/>
          <p:nvPr/>
        </p:nvSpPr>
        <p:spPr>
          <a:xfrm>
            <a:off x="295650" y="43766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KR4: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3"/>
          <p:cNvSpPr/>
          <p:nvPr/>
        </p:nvSpPr>
        <p:spPr>
          <a:xfrm>
            <a:off x="295350" y="523877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 txBox="1"/>
          <p:nvPr/>
        </p:nvSpPr>
        <p:spPr>
          <a:xfrm>
            <a:off x="295450" y="52293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KR5: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1" name="Google Shape;31;p3"/>
          <p:cNvSpPr txBox="1"/>
          <p:nvPr>
            <p:ph idx="1" type="body"/>
          </p:nvPr>
        </p:nvSpPr>
        <p:spPr>
          <a:xfrm>
            <a:off x="713850" y="18164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2" name="Google Shape;32;p3"/>
          <p:cNvSpPr txBox="1"/>
          <p:nvPr>
            <p:ph idx="2" type="body"/>
          </p:nvPr>
        </p:nvSpPr>
        <p:spPr>
          <a:xfrm>
            <a:off x="713850" y="2656563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3" name="Google Shape;33;p3"/>
          <p:cNvSpPr txBox="1"/>
          <p:nvPr>
            <p:ph idx="3" type="body"/>
          </p:nvPr>
        </p:nvSpPr>
        <p:spPr>
          <a:xfrm>
            <a:off x="713850" y="348810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4" name="Google Shape;34;p3"/>
          <p:cNvSpPr txBox="1"/>
          <p:nvPr>
            <p:ph idx="4" type="body"/>
          </p:nvPr>
        </p:nvSpPr>
        <p:spPr>
          <a:xfrm>
            <a:off x="713850" y="43677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5" name="Google Shape;35;p3"/>
          <p:cNvSpPr txBox="1"/>
          <p:nvPr>
            <p:ph idx="5" type="body"/>
          </p:nvPr>
        </p:nvSpPr>
        <p:spPr>
          <a:xfrm>
            <a:off x="713850" y="52565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simple 1">
  <p:cSld name="CUSTOM_1_1_1_1_1_3">
    <p:bg>
      <p:bgPr>
        <a:solidFill>
          <a:srgbClr val="FFFFFF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/>
          <p:nvPr/>
        </p:nvSpPr>
        <p:spPr>
          <a:xfrm>
            <a:off x="146050" y="138425"/>
            <a:ext cx="9613500" cy="6151200"/>
          </a:xfrm>
          <a:prstGeom prst="rect">
            <a:avLst/>
          </a:prstGeom>
          <a:solidFill>
            <a:srgbClr val="D9D9D9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" name="Google Shape;38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descr="Short, inspiring and easy to remember one sentence that describes what you want to achieve" id="39" name="Google Shape;39;p4" title="Objective title"/>
          <p:cNvSpPr txBox="1"/>
          <p:nvPr>
            <p:ph type="title"/>
          </p:nvPr>
        </p:nvSpPr>
        <p:spPr>
          <a:xfrm>
            <a:off x="295350" y="276825"/>
            <a:ext cx="9314700" cy="14067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Montserrat ExtraBold"/>
              <a:buNone/>
              <a:defRPr sz="23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40" name="Google Shape;40;p4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  <p:sp>
        <p:nvSpPr>
          <p:cNvPr id="41" name="Google Shape;41;p4"/>
          <p:cNvSpPr/>
          <p:nvPr/>
        </p:nvSpPr>
        <p:spPr>
          <a:xfrm>
            <a:off x="295550" y="1816450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4"/>
          <p:cNvSpPr txBox="1"/>
          <p:nvPr/>
        </p:nvSpPr>
        <p:spPr>
          <a:xfrm>
            <a:off x="295450" y="181645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KR1: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" name="Google Shape;43;p4"/>
          <p:cNvSpPr/>
          <p:nvPr/>
        </p:nvSpPr>
        <p:spPr>
          <a:xfrm>
            <a:off x="295550" y="265226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4"/>
          <p:cNvSpPr txBox="1"/>
          <p:nvPr/>
        </p:nvSpPr>
        <p:spPr>
          <a:xfrm>
            <a:off x="295650" y="26522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KR2: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5" name="Google Shape;45;p4"/>
          <p:cNvSpPr/>
          <p:nvPr/>
        </p:nvSpPr>
        <p:spPr>
          <a:xfrm>
            <a:off x="295350" y="3496676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4"/>
          <p:cNvSpPr txBox="1"/>
          <p:nvPr/>
        </p:nvSpPr>
        <p:spPr>
          <a:xfrm>
            <a:off x="295450" y="34966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KR3: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4"/>
          <p:cNvSpPr/>
          <p:nvPr/>
        </p:nvSpPr>
        <p:spPr>
          <a:xfrm>
            <a:off x="295550" y="437660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4"/>
          <p:cNvSpPr txBox="1"/>
          <p:nvPr/>
        </p:nvSpPr>
        <p:spPr>
          <a:xfrm>
            <a:off x="295650" y="43766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KR4: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9" name="Google Shape;49;p4"/>
          <p:cNvSpPr/>
          <p:nvPr/>
        </p:nvSpPr>
        <p:spPr>
          <a:xfrm>
            <a:off x="295350" y="523877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4"/>
          <p:cNvSpPr txBox="1"/>
          <p:nvPr/>
        </p:nvSpPr>
        <p:spPr>
          <a:xfrm>
            <a:off x="295450" y="52293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KR5: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1" name="Google Shape;51;p4"/>
          <p:cNvSpPr txBox="1"/>
          <p:nvPr>
            <p:ph idx="1" type="body"/>
          </p:nvPr>
        </p:nvSpPr>
        <p:spPr>
          <a:xfrm>
            <a:off x="713850" y="18164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4"/>
          <p:cNvSpPr txBox="1"/>
          <p:nvPr>
            <p:ph idx="2" type="body"/>
          </p:nvPr>
        </p:nvSpPr>
        <p:spPr>
          <a:xfrm>
            <a:off x="713850" y="2656563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3" name="Google Shape;53;p4"/>
          <p:cNvSpPr txBox="1"/>
          <p:nvPr>
            <p:ph idx="3" type="body"/>
          </p:nvPr>
        </p:nvSpPr>
        <p:spPr>
          <a:xfrm>
            <a:off x="713850" y="348810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4" name="Google Shape;54;p4"/>
          <p:cNvSpPr txBox="1"/>
          <p:nvPr>
            <p:ph idx="4" type="body"/>
          </p:nvPr>
        </p:nvSpPr>
        <p:spPr>
          <a:xfrm>
            <a:off x="713850" y="43677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5" name="Google Shape;55;p4"/>
          <p:cNvSpPr txBox="1"/>
          <p:nvPr>
            <p:ph idx="5" type="body"/>
          </p:nvPr>
        </p:nvSpPr>
        <p:spPr>
          <a:xfrm>
            <a:off x="713850" y="52565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with Why Now">
  <p:cSld name="CUSTOM_1_1_1_1_1_2">
    <p:bg>
      <p:bgPr>
        <a:solidFill>
          <a:srgbClr val="F3F3F3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>
            <a:off x="146050" y="635698"/>
            <a:ext cx="9613500" cy="5653800"/>
          </a:xfrm>
          <a:prstGeom prst="rect">
            <a:avLst/>
          </a:prstGeom>
          <a:solidFill>
            <a:srgbClr val="D9D9D9"/>
          </a:solidFill>
          <a:ln cap="flat" cmpd="sng" w="19050">
            <a:solidFill>
              <a:srgbClr val="D9D9D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59" name="Google Shape;5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descr="Short, inspiring and easy to remember one sentence that describes what you want to achieve" id="60" name="Google Shape;60;p5" title="Objective title"/>
          <p:cNvSpPr txBox="1"/>
          <p:nvPr>
            <p:ph type="title"/>
          </p:nvPr>
        </p:nvSpPr>
        <p:spPr>
          <a:xfrm>
            <a:off x="295350" y="691200"/>
            <a:ext cx="9314700" cy="5250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Font typeface="Montserrat ExtraBold"/>
              <a:buNone/>
              <a:defRPr sz="23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2pPr>
            <a:lvl3pPr lvl="2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3pPr>
            <a:lvl4pPr lvl="3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4pPr>
            <a:lvl5pPr lvl="4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5pPr>
            <a:lvl6pPr lvl="5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6pPr>
            <a:lvl7pPr lvl="6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7pPr>
            <a:lvl8pPr lvl="7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8pPr>
            <a:lvl9pPr lvl="8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23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61" name="Google Shape;61;p5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  <p:sp>
        <p:nvSpPr>
          <p:cNvPr id="62" name="Google Shape;62;p5"/>
          <p:cNvSpPr/>
          <p:nvPr/>
        </p:nvSpPr>
        <p:spPr>
          <a:xfrm>
            <a:off x="295550" y="1968850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5"/>
          <p:cNvSpPr txBox="1"/>
          <p:nvPr/>
        </p:nvSpPr>
        <p:spPr>
          <a:xfrm>
            <a:off x="295350" y="196885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KR1: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4" name="Google Shape;64;p5"/>
          <p:cNvSpPr/>
          <p:nvPr/>
        </p:nvSpPr>
        <p:spPr>
          <a:xfrm>
            <a:off x="295550" y="280466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5"/>
          <p:cNvSpPr txBox="1"/>
          <p:nvPr/>
        </p:nvSpPr>
        <p:spPr>
          <a:xfrm>
            <a:off x="295550" y="28046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KR2: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" name="Google Shape;66;p5"/>
          <p:cNvSpPr/>
          <p:nvPr/>
        </p:nvSpPr>
        <p:spPr>
          <a:xfrm>
            <a:off x="295350" y="3649076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5"/>
          <p:cNvSpPr txBox="1"/>
          <p:nvPr/>
        </p:nvSpPr>
        <p:spPr>
          <a:xfrm>
            <a:off x="295350" y="3649075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KR3: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8" name="Google Shape;68;p5"/>
          <p:cNvSpPr/>
          <p:nvPr/>
        </p:nvSpPr>
        <p:spPr>
          <a:xfrm>
            <a:off x="295550" y="452900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5"/>
          <p:cNvSpPr txBox="1"/>
          <p:nvPr/>
        </p:nvSpPr>
        <p:spPr>
          <a:xfrm>
            <a:off x="295550" y="45290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KR4: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" name="Google Shape;70;p5"/>
          <p:cNvSpPr/>
          <p:nvPr/>
        </p:nvSpPr>
        <p:spPr>
          <a:xfrm>
            <a:off x="295350" y="5391175"/>
            <a:ext cx="9314700" cy="6867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5"/>
          <p:cNvSpPr txBox="1"/>
          <p:nvPr/>
        </p:nvSpPr>
        <p:spPr>
          <a:xfrm>
            <a:off x="295350" y="5381700"/>
            <a:ext cx="4980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"/>
                <a:ea typeface="Montserrat"/>
                <a:cs typeface="Montserrat"/>
                <a:sym typeface="Montserrat"/>
              </a:rPr>
              <a:t>KR5:</a:t>
            </a:r>
            <a:endParaRPr sz="10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5"/>
          <p:cNvSpPr txBox="1"/>
          <p:nvPr>
            <p:ph idx="1" type="body"/>
          </p:nvPr>
        </p:nvSpPr>
        <p:spPr>
          <a:xfrm>
            <a:off x="713850" y="19688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3" name="Google Shape;73;p5"/>
          <p:cNvSpPr txBox="1"/>
          <p:nvPr>
            <p:ph idx="2" type="body"/>
          </p:nvPr>
        </p:nvSpPr>
        <p:spPr>
          <a:xfrm>
            <a:off x="713850" y="280907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4" name="Google Shape;74;p5"/>
          <p:cNvSpPr txBox="1"/>
          <p:nvPr>
            <p:ph idx="3" type="body"/>
          </p:nvPr>
        </p:nvSpPr>
        <p:spPr>
          <a:xfrm>
            <a:off x="713850" y="36569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5" name="Google Shape;75;p5"/>
          <p:cNvSpPr txBox="1"/>
          <p:nvPr>
            <p:ph idx="4" type="body"/>
          </p:nvPr>
        </p:nvSpPr>
        <p:spPr>
          <a:xfrm>
            <a:off x="713850" y="45366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6" name="Google Shape;76;p5"/>
          <p:cNvSpPr txBox="1"/>
          <p:nvPr>
            <p:ph idx="5" type="body"/>
          </p:nvPr>
        </p:nvSpPr>
        <p:spPr>
          <a:xfrm>
            <a:off x="713850" y="5391175"/>
            <a:ext cx="8785800" cy="677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indent="-3302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1pPr>
            <a:lvl2pPr indent="-3302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2pPr>
            <a:lvl3pPr indent="-3302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302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77" name="Google Shape;77;p5"/>
          <p:cNvSpPr txBox="1"/>
          <p:nvPr/>
        </p:nvSpPr>
        <p:spPr>
          <a:xfrm>
            <a:off x="295650" y="1216200"/>
            <a:ext cx="829500" cy="6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36000" spcFirstLastPara="1" rIns="91425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latin typeface="Montserrat SemiBold"/>
                <a:ea typeface="Montserrat SemiBold"/>
                <a:cs typeface="Montserrat SemiBold"/>
                <a:sym typeface="Montserrat SemiBold"/>
              </a:rPr>
              <a:t>Why now?</a:t>
            </a:r>
            <a:endParaRPr sz="10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78" name="Google Shape;78;p5"/>
          <p:cNvSpPr txBox="1"/>
          <p:nvPr>
            <p:ph idx="6" type="body"/>
          </p:nvPr>
        </p:nvSpPr>
        <p:spPr>
          <a:xfrm>
            <a:off x="1125150" y="1216200"/>
            <a:ext cx="8485200" cy="686700"/>
          </a:xfrm>
          <a:prstGeom prst="rect">
            <a:avLst/>
          </a:prstGeom>
        </p:spPr>
        <p:txBody>
          <a:bodyPr anchorCtr="0" anchor="t" bIns="91425" lIns="36000" spcFirstLastPara="1" rIns="91425" wrap="square" tIns="36000">
            <a:noAutofit/>
          </a:bodyPr>
          <a:lstStyle>
            <a:lvl1pPr indent="-292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1pPr>
            <a:lvl2pPr indent="-2921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2pPr>
            <a:lvl3pPr indent="-2921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3pPr>
            <a:lvl4pPr indent="-2921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4pPr>
            <a:lvl5pPr indent="-2921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5pPr>
            <a:lvl6pPr indent="-2921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6pPr>
            <a:lvl7pPr indent="-2921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7pPr>
            <a:lvl8pPr indent="-2921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8pPr>
            <a:lvl9pPr indent="-2921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•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Canvas with section name">
  <p:cSld name="CUSTOM_1_1_1_1_1_1">
    <p:bg>
      <p:bgPr>
        <a:solidFill>
          <a:srgbClr val="F3F3F3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6"/>
          <p:cNvGraphicFramePr/>
          <p:nvPr/>
        </p:nvGraphicFramePr>
        <p:xfrm>
          <a:off x="146049" y="6217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{67CF8DDE-46C4-4D1A-BA43-0B85C0BEE21F}</a:tableStyleId>
              </a:tblPr>
              <a:tblGrid>
                <a:gridCol w="5193275"/>
                <a:gridCol w="4420625"/>
              </a:tblGrid>
              <a:tr h="8052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000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1658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Key Results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Why now?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6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Owner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75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Activities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Risks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(Short, inspiring and easy to remember one sentence that describes what you want to achieve)" id="81" name="Google Shape;81;p6"/>
          <p:cNvPicPr preferRelativeResize="0"/>
          <p:nvPr/>
        </p:nvPicPr>
        <p:blipFill rotWithShape="1">
          <a:blip r:embed="rId2">
            <a:alphaModFix amt="25000"/>
          </a:blip>
          <a:srcRect b="0" l="0" r="0" t="0"/>
          <a:stretch/>
        </p:blipFill>
        <p:spPr>
          <a:xfrm>
            <a:off x="9377443" y="1040134"/>
            <a:ext cx="306150" cy="30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pward trend" id="82" name="Google Shape;82;p6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4905672" y="3932464"/>
            <a:ext cx="377141" cy="3771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cument" id="83" name="Google Shape;83;p6"/>
          <p:cNvPicPr preferRelativeResize="0"/>
          <p:nvPr/>
        </p:nvPicPr>
        <p:blipFill rotWithShape="1">
          <a:blip r:embed="rId4">
            <a:alphaModFix amt="25000"/>
          </a:blip>
          <a:srcRect b="0" l="0" r="0" t="0"/>
          <a:stretch/>
        </p:blipFill>
        <p:spPr>
          <a:xfrm>
            <a:off x="9377439" y="3218248"/>
            <a:ext cx="306151" cy="3061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ghtning bolt" id="84" name="Google Shape;84;p6"/>
          <p:cNvPicPr preferRelativeResize="0"/>
          <p:nvPr/>
        </p:nvPicPr>
        <p:blipFill rotWithShape="1">
          <a:blip r:embed="rId5">
            <a:alphaModFix amt="25000"/>
          </a:blip>
          <a:srcRect b="0" l="0" r="0" t="0"/>
          <a:stretch/>
        </p:blipFill>
        <p:spPr>
          <a:xfrm>
            <a:off x="9409383" y="6187718"/>
            <a:ext cx="274320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keting" id="85" name="Google Shape;85;p6"/>
          <p:cNvPicPr preferRelativeResize="0"/>
          <p:nvPr/>
        </p:nvPicPr>
        <p:blipFill rotWithShape="1">
          <a:blip r:embed="rId6">
            <a:alphaModFix amt="25000"/>
          </a:blip>
          <a:srcRect b="0" l="0" r="0" t="0"/>
          <a:stretch/>
        </p:blipFill>
        <p:spPr>
          <a:xfrm>
            <a:off x="9377451" y="3967952"/>
            <a:ext cx="306150" cy="306171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6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87" name="Google Shape;87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6"/>
          <p:cNvSpPr txBox="1"/>
          <p:nvPr>
            <p:ph idx="1" type="body"/>
          </p:nvPr>
        </p:nvSpPr>
        <p:spPr>
          <a:xfrm>
            <a:off x="5452950" y="1753450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89" name="Google Shape;89;p6"/>
          <p:cNvSpPr txBox="1"/>
          <p:nvPr>
            <p:ph idx="2" type="body"/>
          </p:nvPr>
        </p:nvSpPr>
        <p:spPr>
          <a:xfrm>
            <a:off x="255600" y="1753450"/>
            <a:ext cx="5000400" cy="2532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11150" lvl="1" marL="914400" rtl="0">
              <a:spcBef>
                <a:spcPts val="8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11150" lvl="2" marL="13716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11150" lvl="3" marL="18288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11150" lvl="4" marL="22860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11150" lvl="5" marL="27432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11150" lvl="6" marL="32004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11150" lvl="7" marL="36576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11150" lvl="8" marL="41148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90" name="Google Shape;90;p6"/>
          <p:cNvSpPr txBox="1"/>
          <p:nvPr>
            <p:ph idx="3" type="body"/>
          </p:nvPr>
        </p:nvSpPr>
        <p:spPr>
          <a:xfrm>
            <a:off x="255600" y="4663475"/>
            <a:ext cx="50004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91" name="Google Shape;91;p6"/>
          <p:cNvSpPr txBox="1"/>
          <p:nvPr>
            <p:ph idx="4" type="body"/>
          </p:nvPr>
        </p:nvSpPr>
        <p:spPr>
          <a:xfrm>
            <a:off x="5452950" y="4652975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descr="Short, inspiring and easy to remember one sentence that describes what you want to achieve" id="92" name="Google Shape;92;p6" title="Objective title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Montserrat ExtraBold"/>
              <a:buNone/>
              <a:defRPr sz="17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93" name="Google Shape;93;p6"/>
          <p:cNvSpPr txBox="1"/>
          <p:nvPr>
            <p:ph idx="5" type="body"/>
          </p:nvPr>
        </p:nvSpPr>
        <p:spPr>
          <a:xfrm>
            <a:off x="5452950" y="3881025"/>
            <a:ext cx="4222200" cy="377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SemiBold"/>
              <a:buChar char="•"/>
              <a:defRPr sz="13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indent="-285750" lvl="1" marL="914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indent="-285750" lvl="2" marL="1371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indent="-285750" lvl="3" marL="1828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indent="-285750" lvl="4" marL="22860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indent="-285750" lvl="5" marL="27432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indent="-285750" lvl="6" marL="3200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indent="-285750" lvl="7" marL="3657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indent="-285750" lvl="8" marL="4114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pic>
        <p:nvPicPr>
          <p:cNvPr id="94" name="Google Shape;94;p6"/>
          <p:cNvPicPr preferRelativeResize="0"/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4905674" y="6084902"/>
            <a:ext cx="377150" cy="3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6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Canvas">
  <p:cSld name="CUSTOM_1_1_1_1_1_1_1">
    <p:bg>
      <p:bgPr>
        <a:solidFill>
          <a:srgbClr val="F3F3F3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Google Shape;97;p7"/>
          <p:cNvGraphicFramePr/>
          <p:nvPr/>
        </p:nvGraphicFramePr>
        <p:xfrm>
          <a:off x="146049" y="6217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{67CF8DDE-46C4-4D1A-BA43-0B85C0BEE21F}</a:tableStyleId>
              </a:tblPr>
              <a:tblGrid>
                <a:gridCol w="5193275"/>
                <a:gridCol w="4420625"/>
              </a:tblGrid>
              <a:tr h="8052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000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1658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6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75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(Short, inspiring and easy to remember one sentence that describes what you want to achieve)" id="98" name="Google Shape;98;p7"/>
          <p:cNvPicPr preferRelativeResize="0"/>
          <p:nvPr/>
        </p:nvPicPr>
        <p:blipFill rotWithShape="1">
          <a:blip r:embed="rId2">
            <a:alphaModFix amt="25000"/>
          </a:blip>
          <a:srcRect b="0" l="0" r="0" t="0"/>
          <a:stretch/>
        </p:blipFill>
        <p:spPr>
          <a:xfrm>
            <a:off x="9377443" y="1040134"/>
            <a:ext cx="306150" cy="30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pward trend" id="99" name="Google Shape;99;p7"/>
          <p:cNvPicPr preferRelativeResize="0"/>
          <p:nvPr/>
        </p:nvPicPr>
        <p:blipFill rotWithShape="1">
          <a:blip r:embed="rId3">
            <a:alphaModFix amt="25000"/>
          </a:blip>
          <a:srcRect b="0" l="0" r="0" t="0"/>
          <a:stretch/>
        </p:blipFill>
        <p:spPr>
          <a:xfrm>
            <a:off x="4905672" y="3932464"/>
            <a:ext cx="377141" cy="3771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cument" id="100" name="Google Shape;100;p7"/>
          <p:cNvPicPr preferRelativeResize="0"/>
          <p:nvPr/>
        </p:nvPicPr>
        <p:blipFill rotWithShape="1">
          <a:blip r:embed="rId4">
            <a:alphaModFix amt="25000"/>
          </a:blip>
          <a:srcRect b="0" l="0" r="0" t="0"/>
          <a:stretch/>
        </p:blipFill>
        <p:spPr>
          <a:xfrm>
            <a:off x="9377439" y="3218248"/>
            <a:ext cx="306151" cy="3061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ghtning bolt" id="101" name="Google Shape;101;p7"/>
          <p:cNvPicPr preferRelativeResize="0"/>
          <p:nvPr/>
        </p:nvPicPr>
        <p:blipFill rotWithShape="1">
          <a:blip r:embed="rId5">
            <a:alphaModFix amt="25000"/>
          </a:blip>
          <a:srcRect b="0" l="0" r="0" t="0"/>
          <a:stretch/>
        </p:blipFill>
        <p:spPr>
          <a:xfrm>
            <a:off x="9409383" y="6187718"/>
            <a:ext cx="274320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keting" id="102" name="Google Shape;102;p7"/>
          <p:cNvPicPr preferRelativeResize="0"/>
          <p:nvPr/>
        </p:nvPicPr>
        <p:blipFill rotWithShape="1">
          <a:blip r:embed="rId6">
            <a:alphaModFix amt="25000"/>
          </a:blip>
          <a:srcRect b="0" l="0" r="0" t="0"/>
          <a:stretch/>
        </p:blipFill>
        <p:spPr>
          <a:xfrm>
            <a:off x="9377451" y="3967952"/>
            <a:ext cx="306150" cy="30617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7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104" name="Google Shape;104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7"/>
          <p:cNvSpPr txBox="1"/>
          <p:nvPr>
            <p:ph idx="1" type="body"/>
          </p:nvPr>
        </p:nvSpPr>
        <p:spPr>
          <a:xfrm>
            <a:off x="5452950" y="1495175"/>
            <a:ext cx="4222200" cy="20175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106" name="Google Shape;106;p7"/>
          <p:cNvSpPr txBox="1"/>
          <p:nvPr>
            <p:ph idx="2" type="body"/>
          </p:nvPr>
        </p:nvSpPr>
        <p:spPr>
          <a:xfrm>
            <a:off x="255600" y="1495175"/>
            <a:ext cx="5000400" cy="2790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11150" lvl="1" marL="914400" rtl="0">
              <a:spcBef>
                <a:spcPts val="8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11150" lvl="2" marL="13716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11150" lvl="3" marL="18288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11150" lvl="4" marL="22860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11150" lvl="5" marL="27432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11150" lvl="6" marL="32004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11150" lvl="7" marL="36576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11150" lvl="8" marL="4114800" rtl="0">
              <a:spcBef>
                <a:spcPts val="500"/>
              </a:spcBef>
              <a:spcAft>
                <a:spcPts val="0"/>
              </a:spcAft>
              <a:buSzPts val="1300"/>
              <a:buFont typeface="Montserrat Medium"/>
              <a:buChar char="•"/>
              <a:defRPr sz="13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107" name="Google Shape;107;p7"/>
          <p:cNvSpPr txBox="1"/>
          <p:nvPr>
            <p:ph idx="3" type="body"/>
          </p:nvPr>
        </p:nvSpPr>
        <p:spPr>
          <a:xfrm>
            <a:off x="255600" y="4405175"/>
            <a:ext cx="5000400" cy="20175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108" name="Google Shape;108;p7"/>
          <p:cNvSpPr txBox="1"/>
          <p:nvPr>
            <p:ph idx="4" type="body"/>
          </p:nvPr>
        </p:nvSpPr>
        <p:spPr>
          <a:xfrm>
            <a:off x="5452950" y="4394700"/>
            <a:ext cx="4222200" cy="20175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descr="Short, inspiring and easy to remember one sentence that describes what you want to achieve" id="109" name="Google Shape;109;p7" title="Objective title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Montserrat ExtraBold"/>
              <a:buNone/>
              <a:defRPr sz="17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110" name="Google Shape;110;p7"/>
          <p:cNvSpPr txBox="1"/>
          <p:nvPr>
            <p:ph idx="5" type="body"/>
          </p:nvPr>
        </p:nvSpPr>
        <p:spPr>
          <a:xfrm>
            <a:off x="5452950" y="3686138"/>
            <a:ext cx="4222200" cy="572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SemiBold"/>
              <a:buChar char="•"/>
              <a:defRPr sz="13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indent="-285750" lvl="1" marL="914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indent="-285750" lvl="2" marL="1371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indent="-285750" lvl="3" marL="1828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indent="-285750" lvl="4" marL="22860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indent="-285750" lvl="5" marL="27432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indent="-285750" lvl="6" marL="3200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indent="-285750" lvl="7" marL="3657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indent="-285750" lvl="8" marL="4114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pic>
        <p:nvPicPr>
          <p:cNvPr id="111" name="Google Shape;111;p7"/>
          <p:cNvPicPr preferRelativeResize="0"/>
          <p:nvPr/>
        </p:nvPicPr>
        <p:blipFill>
          <a:blip r:embed="rId8">
            <a:alphaModFix amt="25000"/>
          </a:blip>
          <a:stretch>
            <a:fillRect/>
          </a:stretch>
        </p:blipFill>
        <p:spPr>
          <a:xfrm>
            <a:off x="4905674" y="6084902"/>
            <a:ext cx="377150" cy="3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7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 i="0" sz="4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Char char="•"/>
              <a:defRPr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•"/>
              <a:defRPr i="0" sz="2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Char char="•"/>
              <a:defRPr i="0" sz="2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"/>
          <p:cNvSpPr txBox="1"/>
          <p:nvPr>
            <p:ph idx="1" type="body"/>
          </p:nvPr>
        </p:nvSpPr>
        <p:spPr>
          <a:xfrm>
            <a:off x="5452950" y="1753450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Why is this objective so important now?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How will a product/an organization look like after you are successful with your objective?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Where do you want to focus?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What problem will be solved with that?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Why does it matter?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/>
              <a:t>How can this objective align with company goals?</a:t>
            </a:r>
            <a:endParaRPr i="1" sz="700">
              <a:solidFill>
                <a:srgbClr val="434343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"/>
          <p:cNvSpPr txBox="1"/>
          <p:nvPr>
            <p:ph idx="2" type="body"/>
          </p:nvPr>
        </p:nvSpPr>
        <p:spPr>
          <a:xfrm>
            <a:off x="255600" y="1753450"/>
            <a:ext cx="5000400" cy="2532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200"/>
              <a:t>At the end of OKR cycle, how will you know the objective will be </a:t>
            </a:r>
            <a:r>
              <a:rPr lang="en-GB" sz="1200"/>
              <a:t>achieved</a:t>
            </a:r>
            <a:r>
              <a:rPr lang="en-GB" sz="1200"/>
              <a:t>?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200"/>
              <a:t>What would be the impact of being successful with this objective? 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200"/>
              <a:t>What would be the desired outcomes? 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200"/>
              <a:t>What changes in customer/own behaviour are you expecting? 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200"/>
              <a:t>How can you measure it? 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Montserrat ExtraLight"/>
              <a:buNone/>
            </a:pPr>
            <a:r>
              <a:rPr lang="en-GB" sz="1200"/>
              <a:t>What are start and target values of your metric?</a:t>
            </a:r>
            <a:endParaRPr sz="1200"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Montserrat ExtraLight"/>
              <a:buNone/>
            </a:pPr>
            <a:r>
              <a:rPr lang="en-GB" sz="1200"/>
              <a:t>Will you succeed with an Objective when each Key Results is achieved?</a:t>
            </a:r>
            <a:endParaRPr sz="1200"/>
          </a:p>
        </p:txBody>
      </p:sp>
      <p:sp>
        <p:nvSpPr>
          <p:cNvPr id="119" name="Google Shape;119;p8"/>
          <p:cNvSpPr txBox="1"/>
          <p:nvPr>
            <p:ph idx="3" type="body"/>
          </p:nvPr>
        </p:nvSpPr>
        <p:spPr>
          <a:xfrm>
            <a:off x="255600" y="4663475"/>
            <a:ext cx="50004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/>
              <a:t>What are you going to do (i.e. tasks, projects) to influence Key Results?</a:t>
            </a:r>
            <a:endParaRPr/>
          </a:p>
        </p:txBody>
      </p:sp>
      <p:sp>
        <p:nvSpPr>
          <p:cNvPr id="120" name="Google Shape;120;p8"/>
          <p:cNvSpPr txBox="1"/>
          <p:nvPr>
            <p:ph idx="4" type="body"/>
          </p:nvPr>
        </p:nvSpPr>
        <p:spPr>
          <a:xfrm>
            <a:off x="5452950" y="4652975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What are concerns and worries about this objective?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What happens if we do nothing with respect to this concerns and worries?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What things could slow down/stop achieving this objective?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000000"/>
                </a:solidFill>
              </a:rPr>
              <a:t>Short, inspiring and easy to remember one sentence</a:t>
            </a:r>
            <a:br>
              <a:rPr lang="en-GB" sz="1400">
                <a:solidFill>
                  <a:srgbClr val="000000"/>
                </a:solidFill>
              </a:rPr>
            </a:br>
            <a:r>
              <a:rPr lang="en-GB" sz="1200">
                <a:solidFill>
                  <a:srgbClr val="000000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It describes what you want to achieve / what will change once you achieve it / how the future will look like</a:t>
            </a:r>
            <a:endParaRPr sz="1400"/>
          </a:p>
        </p:txBody>
      </p:sp>
      <p:sp>
        <p:nvSpPr>
          <p:cNvPr id="122" name="Google Shape;122;p8"/>
          <p:cNvSpPr txBox="1"/>
          <p:nvPr>
            <p:ph idx="5" type="body"/>
          </p:nvPr>
        </p:nvSpPr>
        <p:spPr>
          <a:xfrm>
            <a:off x="5452950" y="3881025"/>
            <a:ext cx="4222200" cy="377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Objective Owner</a:t>
            </a:r>
            <a:endParaRPr/>
          </a:p>
        </p:txBody>
      </p:sp>
      <p:sp>
        <p:nvSpPr>
          <p:cNvPr id="123" name="Google Shape;123;p8"/>
          <p:cNvSpPr txBox="1"/>
          <p:nvPr/>
        </p:nvSpPr>
        <p:spPr>
          <a:xfrm>
            <a:off x="321150" y="6062675"/>
            <a:ext cx="9270300" cy="6288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162000" lIns="162000" spcFirstLastPara="1" rIns="162000" wrap="square" tIns="1620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latin typeface="Montserrat Medium"/>
                <a:ea typeface="Montserrat Medium"/>
                <a:cs typeface="Montserrat Medium"/>
                <a:sym typeface="Montserrat Medium"/>
              </a:rPr>
              <a:t>This is explanation slide. Check the next ones for examples. To create new OKR, create new slide from one of two layouts: </a:t>
            </a:r>
            <a:br>
              <a:rPr lang="en-GB" sz="1100">
                <a:latin typeface="Montserrat Medium"/>
                <a:ea typeface="Montserrat Medium"/>
                <a:cs typeface="Montserrat Medium"/>
                <a:sym typeface="Montserrat Medium"/>
              </a:rPr>
            </a:br>
            <a:r>
              <a:rPr b="1" lang="en-GB" sz="1100">
                <a:latin typeface="Montserrat"/>
                <a:ea typeface="Montserrat"/>
                <a:cs typeface="Montserrat"/>
                <a:sym typeface="Montserrat"/>
              </a:rPr>
              <a:t>OKR Draft</a:t>
            </a:r>
            <a:r>
              <a:rPr lang="en-GB" sz="1100">
                <a:latin typeface="Montserrat Medium"/>
                <a:ea typeface="Montserrat Medium"/>
                <a:cs typeface="Montserrat Medium"/>
                <a:sym typeface="Montserrat Medium"/>
              </a:rPr>
              <a:t> or </a:t>
            </a:r>
            <a:r>
              <a:rPr b="1" lang="en-GB" sz="1100">
                <a:latin typeface="Montserrat"/>
                <a:ea typeface="Montserrat"/>
                <a:cs typeface="Montserrat"/>
                <a:sym typeface="Montserrat"/>
              </a:rPr>
              <a:t>OKR Draft with section names</a:t>
            </a:r>
            <a:r>
              <a:rPr lang="en-GB" sz="1100">
                <a:latin typeface="Montserrat Medium"/>
                <a:ea typeface="Montserrat Medium"/>
                <a:cs typeface="Montserrat Medium"/>
                <a:sym typeface="Montserrat Medium"/>
              </a:rPr>
              <a:t>. Use commenting feature to exchange your thoughts during drafting phase.</a:t>
            </a:r>
            <a:endParaRPr sz="11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"/>
          <p:cNvSpPr txBox="1"/>
          <p:nvPr>
            <p:ph idx="2" type="body"/>
          </p:nvPr>
        </p:nvSpPr>
        <p:spPr>
          <a:xfrm>
            <a:off x="255600" y="1753450"/>
            <a:ext cx="5000400" cy="2532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-450000" lvl="0" marL="450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KR1: </a:t>
            </a:r>
            <a:r>
              <a:rPr lang="en-GB"/>
              <a:t>	Key Result 1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KR2: 	Key Result 2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KR3: 	Key Result 3</a:t>
            </a:r>
            <a:endParaRPr sz="950">
              <a:latin typeface="Arial"/>
              <a:ea typeface="Arial"/>
              <a:cs typeface="Arial"/>
              <a:sym typeface="Arial"/>
            </a:endParaRPr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9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Objective Title</a:t>
            </a:r>
            <a:endParaRPr sz="1600"/>
          </a:p>
        </p:txBody>
      </p:sp>
      <p:sp>
        <p:nvSpPr>
          <p:cNvPr id="130" name="Google Shape;130;p9"/>
          <p:cNvSpPr txBox="1"/>
          <p:nvPr>
            <p:ph idx="5" type="body"/>
          </p:nvPr>
        </p:nvSpPr>
        <p:spPr>
          <a:xfrm>
            <a:off x="5452950" y="3881025"/>
            <a:ext cx="4222200" cy="377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Objective Owner</a:t>
            </a:r>
            <a:endParaRPr/>
          </a:p>
        </p:txBody>
      </p:sp>
      <p:sp>
        <p:nvSpPr>
          <p:cNvPr id="131" name="Google Shape;131;p9"/>
          <p:cNvSpPr txBox="1"/>
          <p:nvPr>
            <p:ph idx="1" type="body"/>
          </p:nvPr>
        </p:nvSpPr>
        <p:spPr>
          <a:xfrm>
            <a:off x="5452950" y="1753450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-GB"/>
              <a:t>Why now?</a:t>
            </a:r>
            <a:endParaRPr/>
          </a:p>
        </p:txBody>
      </p:sp>
      <p:sp>
        <p:nvSpPr>
          <p:cNvPr id="132" name="Google Shape;132;p9"/>
          <p:cNvSpPr txBox="1"/>
          <p:nvPr>
            <p:ph idx="3" type="body"/>
          </p:nvPr>
        </p:nvSpPr>
        <p:spPr>
          <a:xfrm>
            <a:off x="255600" y="4663475"/>
            <a:ext cx="50004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-GB"/>
              <a:t>Activities that support Objective</a:t>
            </a:r>
            <a:endParaRPr/>
          </a:p>
        </p:txBody>
      </p:sp>
      <p:sp>
        <p:nvSpPr>
          <p:cNvPr id="133" name="Google Shape;133;p9"/>
          <p:cNvSpPr txBox="1"/>
          <p:nvPr>
            <p:ph idx="4" type="body"/>
          </p:nvPr>
        </p:nvSpPr>
        <p:spPr>
          <a:xfrm>
            <a:off x="5452950" y="4652975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-GB"/>
              <a:t>Risks and dependencies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"/>
          <p:cNvSpPr txBox="1"/>
          <p:nvPr>
            <p:ph idx="1" type="body"/>
          </p:nvPr>
        </p:nvSpPr>
        <p:spPr>
          <a:xfrm>
            <a:off x="713850" y="19688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Key Result 1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39" name="Google Shape;139;p10"/>
          <p:cNvSpPr txBox="1"/>
          <p:nvPr>
            <p:ph idx="2" type="body"/>
          </p:nvPr>
        </p:nvSpPr>
        <p:spPr>
          <a:xfrm>
            <a:off x="713850" y="280907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Key Result 2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40" name="Google Shape;140;p10"/>
          <p:cNvSpPr txBox="1"/>
          <p:nvPr>
            <p:ph idx="3" type="body"/>
          </p:nvPr>
        </p:nvSpPr>
        <p:spPr>
          <a:xfrm>
            <a:off x="713850" y="36569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Key Result 3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41" name="Google Shape;141;p10"/>
          <p:cNvSpPr txBox="1"/>
          <p:nvPr>
            <p:ph idx="4" type="body"/>
          </p:nvPr>
        </p:nvSpPr>
        <p:spPr>
          <a:xfrm>
            <a:off x="713850" y="45366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Key Result 4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42" name="Google Shape;142;p10"/>
          <p:cNvSpPr txBox="1"/>
          <p:nvPr>
            <p:ph idx="5" type="body"/>
          </p:nvPr>
        </p:nvSpPr>
        <p:spPr>
          <a:xfrm>
            <a:off x="713850" y="5391175"/>
            <a:ext cx="8785800" cy="677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CCCC"/>
                </a:solidFill>
              </a:rPr>
              <a:t>Key Result 5</a:t>
            </a:r>
            <a:endParaRPr>
              <a:solidFill>
                <a:srgbClr val="CCCCCC"/>
              </a:solidFill>
            </a:endParaRPr>
          </a:p>
        </p:txBody>
      </p:sp>
      <p:sp>
        <p:nvSpPr>
          <p:cNvPr id="143" name="Google Shape;143;p10"/>
          <p:cNvSpPr txBox="1"/>
          <p:nvPr>
            <p:ph idx="6" type="body"/>
          </p:nvPr>
        </p:nvSpPr>
        <p:spPr>
          <a:xfrm>
            <a:off x="3303450" y="1290725"/>
            <a:ext cx="6081900" cy="6036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0000" spcFirstLastPara="1" rIns="91425" wrap="square" tIns="91425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is this objective so important now? Why does it matter? How can this objective align with company goals? How will a product/an organization look like after you are successful with your objective? Where do you want to focus? What problem will be solved with that?</a:t>
            </a:r>
            <a:endParaRPr/>
          </a:p>
        </p:txBody>
      </p:sp>
      <p:sp>
        <p:nvSpPr>
          <p:cNvPr id="144" name="Google Shape;144;p10"/>
          <p:cNvSpPr txBox="1"/>
          <p:nvPr>
            <p:ph idx="2" type="body"/>
          </p:nvPr>
        </p:nvSpPr>
        <p:spPr>
          <a:xfrm>
            <a:off x="3303450" y="2065800"/>
            <a:ext cx="6081900" cy="27264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At the end of OKR cycle, how will you know the objective will be achieved?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000"/>
              <a:t>What would be the impact of being successful with this objective? 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000"/>
              <a:t>What would be the desired outcomes? 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000"/>
              <a:t>What changes in customer/own behaviour are you expecting? 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000"/>
              <a:t>How can you measure it? 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Montserrat ExtraLight"/>
              <a:buNone/>
            </a:pPr>
            <a:r>
              <a:rPr lang="en-GB" sz="1000"/>
              <a:t>What are start and target values of your metric?</a:t>
            </a:r>
            <a:endParaRPr sz="1000"/>
          </a:p>
          <a:p>
            <a:pPr indent="0" lvl="0" marL="0" rtl="0" algn="l">
              <a:lnSpc>
                <a:spcPct val="114000"/>
              </a:lnSpc>
              <a:spcBef>
                <a:spcPts val="16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Montserrat ExtraLight"/>
              <a:buNone/>
            </a:pPr>
            <a:r>
              <a:rPr lang="en-GB" sz="1000"/>
              <a:t>Will you succeed with an Objective when each Key Results is achieved?</a:t>
            </a:r>
            <a:endParaRPr sz="1000"/>
          </a:p>
        </p:txBody>
      </p:sp>
      <p:sp>
        <p:nvSpPr>
          <p:cNvPr id="145" name="Google Shape;145;p10"/>
          <p:cNvSpPr txBox="1"/>
          <p:nvPr/>
        </p:nvSpPr>
        <p:spPr>
          <a:xfrm>
            <a:off x="3303450" y="691200"/>
            <a:ext cx="6081900" cy="515700"/>
          </a:xfrm>
          <a:prstGeom prst="rect">
            <a:avLst/>
          </a:prstGeom>
          <a:solidFill>
            <a:srgbClr val="EFEFEF"/>
          </a:solidFill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Short, inspiring and easy to remember one sentence. It describes what you want to achieve / what will change once you achieve it / how the future will look like.</a:t>
            </a:r>
            <a:endParaRPr sz="2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6" name="Google Shape;146;p10"/>
          <p:cNvSpPr txBox="1"/>
          <p:nvPr>
            <p:ph type="title"/>
          </p:nvPr>
        </p:nvSpPr>
        <p:spPr>
          <a:xfrm>
            <a:off x="295350" y="691200"/>
            <a:ext cx="8561400" cy="5250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B7B7B7"/>
                </a:solidFill>
              </a:rPr>
              <a:t>Objective Title</a:t>
            </a:r>
            <a:endParaRPr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1"/>
          <p:cNvSpPr txBox="1"/>
          <p:nvPr>
            <p:ph type="title"/>
          </p:nvPr>
        </p:nvSpPr>
        <p:spPr>
          <a:xfrm>
            <a:off x="295350" y="691200"/>
            <a:ext cx="9314700" cy="5250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Objective Title</a:t>
            </a:r>
            <a:endParaRPr/>
          </a:p>
        </p:txBody>
      </p:sp>
      <p:sp>
        <p:nvSpPr>
          <p:cNvPr id="152" name="Google Shape;152;p11"/>
          <p:cNvSpPr txBox="1"/>
          <p:nvPr>
            <p:ph idx="1" type="body"/>
          </p:nvPr>
        </p:nvSpPr>
        <p:spPr>
          <a:xfrm>
            <a:off x="713850" y="19688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Result 1</a:t>
            </a:r>
            <a:endParaRPr/>
          </a:p>
        </p:txBody>
      </p:sp>
      <p:sp>
        <p:nvSpPr>
          <p:cNvPr id="153" name="Google Shape;153;p11"/>
          <p:cNvSpPr txBox="1"/>
          <p:nvPr>
            <p:ph idx="2" type="body"/>
          </p:nvPr>
        </p:nvSpPr>
        <p:spPr>
          <a:xfrm>
            <a:off x="713850" y="280907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Result 2</a:t>
            </a:r>
            <a:endParaRPr/>
          </a:p>
        </p:txBody>
      </p:sp>
      <p:sp>
        <p:nvSpPr>
          <p:cNvPr id="154" name="Google Shape;154;p11"/>
          <p:cNvSpPr txBox="1"/>
          <p:nvPr>
            <p:ph idx="3" type="body"/>
          </p:nvPr>
        </p:nvSpPr>
        <p:spPr>
          <a:xfrm>
            <a:off x="713850" y="36569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Result 3</a:t>
            </a:r>
            <a:endParaRPr/>
          </a:p>
        </p:txBody>
      </p:sp>
      <p:sp>
        <p:nvSpPr>
          <p:cNvPr id="155" name="Google Shape;155;p11"/>
          <p:cNvSpPr txBox="1"/>
          <p:nvPr>
            <p:ph idx="4" type="body"/>
          </p:nvPr>
        </p:nvSpPr>
        <p:spPr>
          <a:xfrm>
            <a:off x="713850" y="4536600"/>
            <a:ext cx="8785800" cy="670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Result 4</a:t>
            </a:r>
            <a:endParaRPr/>
          </a:p>
        </p:txBody>
      </p:sp>
      <p:sp>
        <p:nvSpPr>
          <p:cNvPr id="156" name="Google Shape;156;p11"/>
          <p:cNvSpPr txBox="1"/>
          <p:nvPr>
            <p:ph idx="5" type="body"/>
          </p:nvPr>
        </p:nvSpPr>
        <p:spPr>
          <a:xfrm>
            <a:off x="713850" y="5391175"/>
            <a:ext cx="8785800" cy="677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Result 5</a:t>
            </a:r>
            <a:endParaRPr/>
          </a:p>
        </p:txBody>
      </p:sp>
      <p:sp>
        <p:nvSpPr>
          <p:cNvPr id="157" name="Google Shape;157;p11"/>
          <p:cNvSpPr txBox="1"/>
          <p:nvPr>
            <p:ph idx="6" type="body"/>
          </p:nvPr>
        </p:nvSpPr>
        <p:spPr>
          <a:xfrm>
            <a:off x="1125150" y="1216200"/>
            <a:ext cx="8485200" cy="686700"/>
          </a:xfrm>
          <a:prstGeom prst="rect">
            <a:avLst/>
          </a:prstGeom>
        </p:spPr>
        <p:txBody>
          <a:bodyPr anchorCtr="0" anchor="t" bIns="91425" lIns="36000" spcFirstLastPara="1" rIns="91425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"/>
          <p:cNvSpPr txBox="1"/>
          <p:nvPr>
            <p:ph type="title"/>
          </p:nvPr>
        </p:nvSpPr>
        <p:spPr>
          <a:xfrm>
            <a:off x="295350" y="276825"/>
            <a:ext cx="9314700" cy="14067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&lt;Objective title&gt;</a:t>
            </a:r>
            <a:endParaRPr/>
          </a:p>
        </p:txBody>
      </p:sp>
      <p:sp>
        <p:nvSpPr>
          <p:cNvPr id="163" name="Google Shape;163;p12"/>
          <p:cNvSpPr txBox="1"/>
          <p:nvPr>
            <p:ph idx="1" type="body"/>
          </p:nvPr>
        </p:nvSpPr>
        <p:spPr>
          <a:xfrm>
            <a:off x="713850" y="18164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&lt;Key result&gt;</a:t>
            </a:r>
            <a:endParaRPr/>
          </a:p>
        </p:txBody>
      </p:sp>
      <p:sp>
        <p:nvSpPr>
          <p:cNvPr id="164" name="Google Shape;164;p12"/>
          <p:cNvSpPr txBox="1"/>
          <p:nvPr>
            <p:ph idx="2" type="body"/>
          </p:nvPr>
        </p:nvSpPr>
        <p:spPr>
          <a:xfrm>
            <a:off x="713850" y="2656563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&lt;Key result&gt;</a:t>
            </a:r>
            <a:endParaRPr/>
          </a:p>
        </p:txBody>
      </p:sp>
      <p:sp>
        <p:nvSpPr>
          <p:cNvPr id="165" name="Google Shape;165;p12"/>
          <p:cNvSpPr txBox="1"/>
          <p:nvPr>
            <p:ph idx="3" type="body"/>
          </p:nvPr>
        </p:nvSpPr>
        <p:spPr>
          <a:xfrm>
            <a:off x="713850" y="348810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&lt;Key result&gt;</a:t>
            </a:r>
            <a:endParaRPr/>
          </a:p>
        </p:txBody>
      </p:sp>
      <p:sp>
        <p:nvSpPr>
          <p:cNvPr id="166" name="Google Shape;166;p12"/>
          <p:cNvSpPr txBox="1"/>
          <p:nvPr>
            <p:ph idx="4" type="body"/>
          </p:nvPr>
        </p:nvSpPr>
        <p:spPr>
          <a:xfrm>
            <a:off x="713850" y="43677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&lt;Key result&gt;</a:t>
            </a:r>
            <a:endParaRPr/>
          </a:p>
        </p:txBody>
      </p:sp>
      <p:sp>
        <p:nvSpPr>
          <p:cNvPr id="167" name="Google Shape;167;p12"/>
          <p:cNvSpPr txBox="1"/>
          <p:nvPr>
            <p:ph idx="5" type="body"/>
          </p:nvPr>
        </p:nvSpPr>
        <p:spPr>
          <a:xfrm>
            <a:off x="713850" y="52565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&lt;Key result&gt;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"/>
          <p:cNvSpPr txBox="1"/>
          <p:nvPr>
            <p:ph type="title"/>
          </p:nvPr>
        </p:nvSpPr>
        <p:spPr>
          <a:xfrm>
            <a:off x="295350" y="276825"/>
            <a:ext cx="9314700" cy="14067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&lt;Tytuł celu&gt;</a:t>
            </a:r>
            <a:endParaRPr/>
          </a:p>
        </p:txBody>
      </p:sp>
      <p:sp>
        <p:nvSpPr>
          <p:cNvPr id="173" name="Google Shape;173;p13"/>
          <p:cNvSpPr txBox="1"/>
          <p:nvPr>
            <p:ph idx="1" type="body"/>
          </p:nvPr>
        </p:nvSpPr>
        <p:spPr>
          <a:xfrm>
            <a:off x="713850" y="181645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&lt;Kluczowy rezultat&gt;</a:t>
            </a:r>
            <a:endParaRPr/>
          </a:p>
        </p:txBody>
      </p:sp>
      <p:sp>
        <p:nvSpPr>
          <p:cNvPr id="174" name="Google Shape;174;p13"/>
          <p:cNvSpPr txBox="1"/>
          <p:nvPr>
            <p:ph idx="2" type="body"/>
          </p:nvPr>
        </p:nvSpPr>
        <p:spPr>
          <a:xfrm>
            <a:off x="713850" y="2656563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&lt;Kluczowy rezultat&gt;</a:t>
            </a:r>
            <a:endParaRPr/>
          </a:p>
        </p:txBody>
      </p:sp>
      <p:sp>
        <p:nvSpPr>
          <p:cNvPr id="175" name="Google Shape;175;p13"/>
          <p:cNvSpPr txBox="1"/>
          <p:nvPr>
            <p:ph idx="3" type="body"/>
          </p:nvPr>
        </p:nvSpPr>
        <p:spPr>
          <a:xfrm>
            <a:off x="713850" y="3488100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&lt;Kluczowy rezultat&gt;</a:t>
            </a:r>
            <a:endParaRPr/>
          </a:p>
        </p:txBody>
      </p:sp>
      <p:sp>
        <p:nvSpPr>
          <p:cNvPr id="176" name="Google Shape;176;p13"/>
          <p:cNvSpPr txBox="1"/>
          <p:nvPr>
            <p:ph idx="4" type="body"/>
          </p:nvPr>
        </p:nvSpPr>
        <p:spPr>
          <a:xfrm>
            <a:off x="713850" y="43677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&lt;Kluczowy rezultat&gt;</a:t>
            </a:r>
            <a:endParaRPr/>
          </a:p>
        </p:txBody>
      </p:sp>
      <p:sp>
        <p:nvSpPr>
          <p:cNvPr id="177" name="Google Shape;177;p13"/>
          <p:cNvSpPr txBox="1"/>
          <p:nvPr>
            <p:ph idx="5" type="body"/>
          </p:nvPr>
        </p:nvSpPr>
        <p:spPr>
          <a:xfrm>
            <a:off x="713850" y="5256525"/>
            <a:ext cx="8785800" cy="686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&lt;Kluczowy rezultat&gt;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